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714"/>
    <a:srgbClr val="B9D031"/>
    <a:srgbClr val="85A13C"/>
    <a:srgbClr val="121212"/>
    <a:srgbClr val="3E4C1C"/>
    <a:srgbClr val="303B15"/>
    <a:srgbClr val="E9F0BE"/>
    <a:srgbClr val="8A1D0D"/>
    <a:srgbClr val="ABABAB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8481"/>
            <a:ext cx="7561263" cy="14168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>
                    <a:lumMod val="7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-агентств</a:t>
            </a:r>
            <a:endParaRPr lang="ru-RU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99448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наши клиенты: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7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84076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rgbClr val="FDB714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ru-RU" sz="6600" b="1" dirty="0">
              <a:solidFill>
                <a:srgbClr val="FDB714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39" y="2122062"/>
            <a:ext cx="7056784" cy="776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000" b="1" i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«маркетинг-кита»</a:t>
            </a:r>
            <a:endParaRPr lang="ru-RU" sz="6000" b="1" i="1" dirty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25</cp:revision>
  <dcterms:created xsi:type="dcterms:W3CDTF">2011-06-17T23:30:18Z</dcterms:created>
  <dcterms:modified xsi:type="dcterms:W3CDTF">2011-06-20T22:58:10Z</dcterms:modified>
</cp:coreProperties>
</file>